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5" r:id="rId2"/>
    <p:sldMasterId id="2147483707" r:id="rId3"/>
    <p:sldMasterId id="2147483719" r:id="rId4"/>
    <p:sldMasterId id="2147483731" r:id="rId5"/>
    <p:sldMasterId id="2147483743" r:id="rId6"/>
    <p:sldMasterId id="2147483755" r:id="rId7"/>
    <p:sldMasterId id="2147483767" r:id="rId8"/>
    <p:sldMasterId id="2147483779" r:id="rId9"/>
  </p:sldMasterIdLst>
  <p:notesMasterIdLst>
    <p:notesMasterId r:id="rId26"/>
  </p:notesMasterIdLst>
  <p:sldIdLst>
    <p:sldId id="256" r:id="rId10"/>
    <p:sldId id="280" r:id="rId11"/>
    <p:sldId id="282" r:id="rId12"/>
    <p:sldId id="273" r:id="rId13"/>
    <p:sldId id="290" r:id="rId14"/>
    <p:sldId id="285" r:id="rId15"/>
    <p:sldId id="287" r:id="rId16"/>
    <p:sldId id="293" r:id="rId17"/>
    <p:sldId id="295" r:id="rId18"/>
    <p:sldId id="275" r:id="rId19"/>
    <p:sldId id="298" r:id="rId20"/>
    <p:sldId id="301" r:id="rId21"/>
    <p:sldId id="303" r:id="rId22"/>
    <p:sldId id="304" r:id="rId23"/>
    <p:sldId id="307" r:id="rId24"/>
    <p:sldId id="305" r:id="rId2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197" autoAdjust="0"/>
  </p:normalViewPr>
  <p:slideViewPr>
    <p:cSldViewPr>
      <p:cViewPr varScale="1">
        <p:scale>
          <a:sx n="52" d="100"/>
          <a:sy n="52" d="100"/>
        </p:scale>
        <p:origin x="-18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B0F09-F4C0-4AB7-9CD7-DF815C680EDB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F3263-22B2-4C11-AADC-B27B8159B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54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B6868-6167-0A41-B6D5-4ACD1FA9CFFB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46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F3263-22B2-4C11-AADC-B27B8159B02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414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F3263-22B2-4C11-AADC-B27B8159B02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1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5784A-D6B0-4B6A-A77D-24182FF735EC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44E13-7F27-42D1-859C-436D3E118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96365-82DB-4BC1-97E3-54638C8DB963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218E7-25FB-427F-B5E0-C63F318CD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75E02-112A-40E2-A378-9638AC53DA4C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6219C-6E33-45BF-8F10-8F71DBF5C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97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41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3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6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7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8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0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36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75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32"/>
            <a:ext cx="4040188" cy="6397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28" indent="0">
              <a:buNone/>
              <a:defRPr sz="1800" b="1"/>
            </a:lvl2pPr>
            <a:lvl3pPr marL="816256" indent="0">
              <a:buNone/>
              <a:defRPr sz="1600" b="1"/>
            </a:lvl3pPr>
            <a:lvl4pPr marL="1224384" indent="0">
              <a:buNone/>
              <a:defRPr sz="1400" b="1"/>
            </a:lvl4pPr>
            <a:lvl5pPr marL="1632510" indent="0">
              <a:buNone/>
              <a:defRPr sz="1400" b="1"/>
            </a:lvl5pPr>
            <a:lvl6pPr marL="2040639" indent="0">
              <a:buNone/>
              <a:defRPr sz="1400" b="1"/>
            </a:lvl6pPr>
            <a:lvl7pPr marL="2448766" indent="0">
              <a:buNone/>
              <a:defRPr sz="1400" b="1"/>
            </a:lvl7pPr>
            <a:lvl8pPr marL="2856893" indent="0">
              <a:buNone/>
              <a:defRPr sz="1400" b="1"/>
            </a:lvl8pPr>
            <a:lvl9pPr marL="3265021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32"/>
            <a:ext cx="4041775" cy="6397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28" indent="0">
              <a:buNone/>
              <a:defRPr sz="1800" b="1"/>
            </a:lvl2pPr>
            <a:lvl3pPr marL="816256" indent="0">
              <a:buNone/>
              <a:defRPr sz="1600" b="1"/>
            </a:lvl3pPr>
            <a:lvl4pPr marL="1224384" indent="0">
              <a:buNone/>
              <a:defRPr sz="1400" b="1"/>
            </a:lvl4pPr>
            <a:lvl5pPr marL="1632510" indent="0">
              <a:buNone/>
              <a:defRPr sz="1400" b="1"/>
            </a:lvl5pPr>
            <a:lvl6pPr marL="2040639" indent="0">
              <a:buNone/>
              <a:defRPr sz="1400" b="1"/>
            </a:lvl6pPr>
            <a:lvl7pPr marL="2448766" indent="0">
              <a:buNone/>
              <a:defRPr sz="1400" b="1"/>
            </a:lvl7pPr>
            <a:lvl8pPr marL="2856893" indent="0">
              <a:buNone/>
              <a:defRPr sz="1400" b="1"/>
            </a:lvl8pPr>
            <a:lvl9pPr marL="3265021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32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66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266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68"/>
            <a:ext cx="3008313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9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128" indent="0">
              <a:buNone/>
              <a:defRPr sz="1000"/>
            </a:lvl2pPr>
            <a:lvl3pPr marL="816256" indent="0">
              <a:buNone/>
              <a:defRPr sz="900"/>
            </a:lvl3pPr>
            <a:lvl4pPr marL="1224384" indent="0">
              <a:buNone/>
              <a:defRPr sz="800"/>
            </a:lvl4pPr>
            <a:lvl5pPr marL="1632510" indent="0">
              <a:buNone/>
              <a:defRPr sz="800"/>
            </a:lvl5pPr>
            <a:lvl6pPr marL="2040639" indent="0">
              <a:buNone/>
              <a:defRPr sz="800"/>
            </a:lvl6pPr>
            <a:lvl7pPr marL="2448766" indent="0">
              <a:buNone/>
              <a:defRPr sz="800"/>
            </a:lvl7pPr>
            <a:lvl8pPr marL="2856893" indent="0">
              <a:buNone/>
              <a:defRPr sz="800"/>
            </a:lvl8pPr>
            <a:lvl9pPr marL="326502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7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522FE-62F1-4548-B9B8-ECF2FADFB3D3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3101E-E5DA-41FF-A613-A1077FD75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20"/>
            <a:ext cx="5486400" cy="5667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7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08128" indent="0">
              <a:buNone/>
              <a:defRPr sz="2500"/>
            </a:lvl2pPr>
            <a:lvl3pPr marL="816256" indent="0">
              <a:buNone/>
              <a:defRPr sz="2200"/>
            </a:lvl3pPr>
            <a:lvl4pPr marL="1224384" indent="0">
              <a:buNone/>
              <a:defRPr sz="1800"/>
            </a:lvl4pPr>
            <a:lvl5pPr marL="1632510" indent="0">
              <a:buNone/>
              <a:defRPr sz="1800"/>
            </a:lvl5pPr>
            <a:lvl6pPr marL="2040639" indent="0">
              <a:buNone/>
              <a:defRPr sz="1800"/>
            </a:lvl6pPr>
            <a:lvl7pPr marL="2448766" indent="0">
              <a:buNone/>
              <a:defRPr sz="1800"/>
            </a:lvl7pPr>
            <a:lvl8pPr marL="2856893" indent="0">
              <a:buNone/>
              <a:defRPr sz="1800"/>
            </a:lvl8pPr>
            <a:lvl9pPr marL="3265021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0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08128" indent="0">
              <a:buNone/>
              <a:defRPr sz="1000"/>
            </a:lvl2pPr>
            <a:lvl3pPr marL="816256" indent="0">
              <a:buNone/>
              <a:defRPr sz="900"/>
            </a:lvl3pPr>
            <a:lvl4pPr marL="1224384" indent="0">
              <a:buNone/>
              <a:defRPr sz="800"/>
            </a:lvl4pPr>
            <a:lvl5pPr marL="1632510" indent="0">
              <a:buNone/>
              <a:defRPr sz="800"/>
            </a:lvl5pPr>
            <a:lvl6pPr marL="2040639" indent="0">
              <a:buNone/>
              <a:defRPr sz="800"/>
            </a:lvl6pPr>
            <a:lvl7pPr marL="2448766" indent="0">
              <a:buNone/>
              <a:defRPr sz="800"/>
            </a:lvl7pPr>
            <a:lvl8pPr marL="2856893" indent="0">
              <a:buNone/>
              <a:defRPr sz="800"/>
            </a:lvl8pPr>
            <a:lvl9pPr marL="326502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41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79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5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808A-BCC2-4075-92C8-B6644E6290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2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EC72-DC0A-4288-A51C-230F094928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4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9314-F06D-4A77-B0D7-7508AFF81B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93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41F6-7263-43F6-99B1-CE7FDB6FDA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94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24BA-EFC9-47F9-8307-3BAC5A57C8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54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DE78-644B-4138-BD0F-D95302950C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66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2967-08E8-4325-97EB-F3F0329F99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4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BF901-8005-4B86-ABBC-583FDEED3214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CBF51-0904-4367-BFFA-BDFAF037C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A4BC-FF46-456F-A031-3BEDB103DF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55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1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8AB1-B98D-4E21-9700-EA22B4EFD8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30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8400-0658-4A70-88B7-291BA28E60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61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521A-57DF-4C4B-9C66-FDDB2F5973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8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5784A-D6B0-4B6A-A77D-24182FF735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44E13-7F27-42D1-859C-436D3E1182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89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522FE-62F1-4548-B9B8-ECF2FADFB3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3101E-E5DA-41FF-A613-A1077FD755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68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BF901-8005-4B86-ABBC-583FDEED32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CBF51-0904-4367-BFFA-BDFAF037CB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50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FE948-C3E0-4AD9-86FC-01DCEBB2AE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65DC3-4BEE-4DCF-9A2F-4A42C1F54A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61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87E6-0140-4C51-A701-E7B9096E42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DA0DD-3A25-4E18-9D00-287A944608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472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735D8-A917-4517-882E-FFFFCF6F74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68F20-23EC-4A85-9EA8-4112B69A00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6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FE948-C3E0-4AD9-86FC-01DCEBB2AE43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65DC3-4BEE-4DCF-9A2F-4A42C1F54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A7148-F480-489E-A669-E183B1D698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1B922-AAD0-4245-B84E-4CC805B1E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62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9C770-B2D8-476E-A935-89EB87EC8A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E38C6-5278-4D40-A68F-2C2A6F0988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17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B6FE8-1F17-4E7F-98B3-6FBC9E89AB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8CD6-EA7B-423F-A4B0-0DAB1FF85E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46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96365-82DB-4BC1-97E3-54638C8DB9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218E7-25FB-427F-B5E0-C63F318CDA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26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75E02-112A-40E2-A378-9638AC53DA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6219C-6E33-45BF-8F10-8F71DBF5CF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4544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5784A-D6B0-4B6A-A77D-24182FF735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44E13-7F27-42D1-859C-436D3E1182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2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522FE-62F1-4548-B9B8-ECF2FADFB3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3101E-E5DA-41FF-A613-A1077FD755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89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BF901-8005-4B86-ABBC-583FDEED32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CBF51-0904-4367-BFFA-BDFAF037CB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986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FE948-C3E0-4AD9-86FC-01DCEBB2AE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65DC3-4BEE-4DCF-9A2F-4A42C1F54A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219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87E6-0140-4C51-A701-E7B9096E42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DA0DD-3A25-4E18-9D00-287A944608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6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87E6-0140-4C51-A701-E7B9096E429D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DA0DD-3A25-4E18-9D00-287A94460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735D8-A917-4517-882E-FFFFCF6F74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68F20-23EC-4A85-9EA8-4112B69A00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698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A7148-F480-489E-A669-E183B1D698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1B922-AAD0-4245-B84E-4CC805B1E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546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9C770-B2D8-476E-A935-89EB87EC8A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E38C6-5278-4D40-A68F-2C2A6F0988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489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B6FE8-1F17-4E7F-98B3-6FBC9E89AB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8CD6-EA7B-423F-A4B0-0DAB1FF85E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204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96365-82DB-4BC1-97E3-54638C8DB9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218E7-25FB-427F-B5E0-C63F318CDA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689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75E02-112A-40E2-A378-9638AC53DA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6219C-6E33-45BF-8F10-8F71DBF5CF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038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5784A-D6B0-4B6A-A77D-24182FF735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44E13-7F27-42D1-859C-436D3E1182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344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522FE-62F1-4548-B9B8-ECF2FADFB3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3101E-E5DA-41FF-A613-A1077FD755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275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BF901-8005-4B86-ABBC-583FDEED32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CBF51-0904-4367-BFFA-BDFAF037CB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899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FE948-C3E0-4AD9-86FC-01DCEBB2AE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65DC3-4BEE-4DCF-9A2F-4A42C1F54A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9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735D8-A917-4517-882E-FFFFCF6F7487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68F20-23EC-4A85-9EA8-4112B69A0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87E6-0140-4C51-A701-E7B9096E42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DA0DD-3A25-4E18-9D00-287A944608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888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735D8-A917-4517-882E-FFFFCF6F74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68F20-23EC-4A85-9EA8-4112B69A00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085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A7148-F480-489E-A669-E183B1D698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1B922-AAD0-4245-B84E-4CC805B1E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904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9C770-B2D8-476E-A935-89EB87EC8A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E38C6-5278-4D40-A68F-2C2A6F0988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044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B6FE8-1F17-4E7F-98B3-6FBC9E89AB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8CD6-EA7B-423F-A4B0-0DAB1FF85E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643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96365-82DB-4BC1-97E3-54638C8DB9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218E7-25FB-427F-B5E0-C63F318CDA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678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75E02-112A-40E2-A378-9638AC53DA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6219C-6E33-45BF-8F10-8F71DBF5CF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558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373F6-F4A6-413E-9723-C1C2935614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55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1D15-73A1-48B7-A590-AA62D7D99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985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3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6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7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8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0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B83A2-9D05-4729-BAA1-0367212A41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4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A7148-F480-489E-A669-E183B1D69881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1B922-AAD0-4245-B84E-4CC805B1E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68B3-BBD6-4C48-A5B3-A9DD5DACB8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596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26"/>
            <a:ext cx="4040188" cy="6397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28" indent="0">
              <a:buNone/>
              <a:defRPr sz="1800" b="1"/>
            </a:lvl2pPr>
            <a:lvl3pPr marL="816256" indent="0">
              <a:buNone/>
              <a:defRPr sz="1600" b="1"/>
            </a:lvl3pPr>
            <a:lvl4pPr marL="1224384" indent="0">
              <a:buNone/>
              <a:defRPr sz="1400" b="1"/>
            </a:lvl4pPr>
            <a:lvl5pPr marL="1632510" indent="0">
              <a:buNone/>
              <a:defRPr sz="1400" b="1"/>
            </a:lvl5pPr>
            <a:lvl6pPr marL="2040639" indent="0">
              <a:buNone/>
              <a:defRPr sz="1400" b="1"/>
            </a:lvl6pPr>
            <a:lvl7pPr marL="2448766" indent="0">
              <a:buNone/>
              <a:defRPr sz="1400" b="1"/>
            </a:lvl7pPr>
            <a:lvl8pPr marL="2856893" indent="0">
              <a:buNone/>
              <a:defRPr sz="1400" b="1"/>
            </a:lvl8pPr>
            <a:lvl9pPr marL="326502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26"/>
            <a:ext cx="4041775" cy="6397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28" indent="0">
              <a:buNone/>
              <a:defRPr sz="1800" b="1"/>
            </a:lvl2pPr>
            <a:lvl3pPr marL="816256" indent="0">
              <a:buNone/>
              <a:defRPr sz="1600" b="1"/>
            </a:lvl3pPr>
            <a:lvl4pPr marL="1224384" indent="0">
              <a:buNone/>
              <a:defRPr sz="1400" b="1"/>
            </a:lvl4pPr>
            <a:lvl5pPr marL="1632510" indent="0">
              <a:buNone/>
              <a:defRPr sz="1400" b="1"/>
            </a:lvl5pPr>
            <a:lvl6pPr marL="2040639" indent="0">
              <a:buNone/>
              <a:defRPr sz="1400" b="1"/>
            </a:lvl6pPr>
            <a:lvl7pPr marL="2448766" indent="0">
              <a:buNone/>
              <a:defRPr sz="1400" b="1"/>
            </a:lvl7pPr>
            <a:lvl8pPr marL="2856893" indent="0">
              <a:buNone/>
              <a:defRPr sz="1400" b="1"/>
            </a:lvl8pPr>
            <a:lvl9pPr marL="326502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353B7-50AB-465B-A0BC-0A25F66BB1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610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0EB55-9BAE-43B8-BCE0-2E7670E77B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89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0258E-7417-4F3B-BC72-8F2F583F7D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898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8" y="273062"/>
            <a:ext cx="3008313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8" y="1435104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128" indent="0">
              <a:buNone/>
              <a:defRPr sz="1000"/>
            </a:lvl2pPr>
            <a:lvl3pPr marL="816256" indent="0">
              <a:buNone/>
              <a:defRPr sz="900"/>
            </a:lvl3pPr>
            <a:lvl4pPr marL="1224384" indent="0">
              <a:buNone/>
              <a:defRPr sz="800"/>
            </a:lvl4pPr>
            <a:lvl5pPr marL="1632510" indent="0">
              <a:buNone/>
              <a:defRPr sz="800"/>
            </a:lvl5pPr>
            <a:lvl6pPr marL="2040639" indent="0">
              <a:buNone/>
              <a:defRPr sz="800"/>
            </a:lvl6pPr>
            <a:lvl7pPr marL="2448766" indent="0">
              <a:buNone/>
              <a:defRPr sz="800"/>
            </a:lvl7pPr>
            <a:lvl8pPr marL="2856893" indent="0">
              <a:buNone/>
              <a:defRPr sz="800"/>
            </a:lvl8pPr>
            <a:lvl9pPr marL="326502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6185D-6CA2-4CC2-AD5E-7AA7A50346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562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14"/>
            <a:ext cx="5486400" cy="5667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7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08128" indent="0">
              <a:buNone/>
              <a:defRPr sz="2500"/>
            </a:lvl2pPr>
            <a:lvl3pPr marL="816256" indent="0">
              <a:buNone/>
              <a:defRPr sz="2200"/>
            </a:lvl3pPr>
            <a:lvl4pPr marL="1224384" indent="0">
              <a:buNone/>
              <a:defRPr sz="1800"/>
            </a:lvl4pPr>
            <a:lvl5pPr marL="1632510" indent="0">
              <a:buNone/>
              <a:defRPr sz="1800"/>
            </a:lvl5pPr>
            <a:lvl6pPr marL="2040639" indent="0">
              <a:buNone/>
              <a:defRPr sz="1800"/>
            </a:lvl6pPr>
            <a:lvl7pPr marL="2448766" indent="0">
              <a:buNone/>
              <a:defRPr sz="1800"/>
            </a:lvl7pPr>
            <a:lvl8pPr marL="2856893" indent="0">
              <a:buNone/>
              <a:defRPr sz="1800"/>
            </a:lvl8pPr>
            <a:lvl9pPr marL="3265021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0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08128" indent="0">
              <a:buNone/>
              <a:defRPr sz="1000"/>
            </a:lvl2pPr>
            <a:lvl3pPr marL="816256" indent="0">
              <a:buNone/>
              <a:defRPr sz="900"/>
            </a:lvl3pPr>
            <a:lvl4pPr marL="1224384" indent="0">
              <a:buNone/>
              <a:defRPr sz="800"/>
            </a:lvl4pPr>
            <a:lvl5pPr marL="1632510" indent="0">
              <a:buNone/>
              <a:defRPr sz="800"/>
            </a:lvl5pPr>
            <a:lvl6pPr marL="2040639" indent="0">
              <a:buNone/>
              <a:defRPr sz="800"/>
            </a:lvl6pPr>
            <a:lvl7pPr marL="2448766" indent="0">
              <a:buNone/>
              <a:defRPr sz="800"/>
            </a:lvl7pPr>
            <a:lvl8pPr marL="2856893" indent="0">
              <a:buNone/>
              <a:defRPr sz="800"/>
            </a:lvl8pPr>
            <a:lvl9pPr marL="326502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138AF-AF76-4066-BF9D-C338293175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941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03BE-C7A4-4898-A8FE-436C3240DC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638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BE61-FBC5-4966-9512-F8FAF25A38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304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373F6-F4A6-413E-9723-C1C2935614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324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1D15-73A1-48B7-A590-AA62D7D99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0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9C770-B2D8-476E-A935-89EB87EC8AA3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E38C6-5278-4D40-A68F-2C2A6F098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3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6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7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8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0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B83A2-9D05-4729-BAA1-0367212A41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215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68B3-BBD6-4C48-A5B3-A9DD5DACB8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60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22"/>
            <a:ext cx="4040188" cy="6397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28" indent="0">
              <a:buNone/>
              <a:defRPr sz="1800" b="1"/>
            </a:lvl2pPr>
            <a:lvl3pPr marL="816256" indent="0">
              <a:buNone/>
              <a:defRPr sz="1600" b="1"/>
            </a:lvl3pPr>
            <a:lvl4pPr marL="1224384" indent="0">
              <a:buNone/>
              <a:defRPr sz="1400" b="1"/>
            </a:lvl4pPr>
            <a:lvl5pPr marL="1632510" indent="0">
              <a:buNone/>
              <a:defRPr sz="1400" b="1"/>
            </a:lvl5pPr>
            <a:lvl6pPr marL="2040639" indent="0">
              <a:buNone/>
              <a:defRPr sz="1400" b="1"/>
            </a:lvl6pPr>
            <a:lvl7pPr marL="2448766" indent="0">
              <a:buNone/>
              <a:defRPr sz="1400" b="1"/>
            </a:lvl7pPr>
            <a:lvl8pPr marL="2856893" indent="0">
              <a:buNone/>
              <a:defRPr sz="1400" b="1"/>
            </a:lvl8pPr>
            <a:lvl9pPr marL="326502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22"/>
            <a:ext cx="4041775" cy="6397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28" indent="0">
              <a:buNone/>
              <a:defRPr sz="1800" b="1"/>
            </a:lvl2pPr>
            <a:lvl3pPr marL="816256" indent="0">
              <a:buNone/>
              <a:defRPr sz="1600" b="1"/>
            </a:lvl3pPr>
            <a:lvl4pPr marL="1224384" indent="0">
              <a:buNone/>
              <a:defRPr sz="1400" b="1"/>
            </a:lvl4pPr>
            <a:lvl5pPr marL="1632510" indent="0">
              <a:buNone/>
              <a:defRPr sz="1400" b="1"/>
            </a:lvl5pPr>
            <a:lvl6pPr marL="2040639" indent="0">
              <a:buNone/>
              <a:defRPr sz="1400" b="1"/>
            </a:lvl6pPr>
            <a:lvl7pPr marL="2448766" indent="0">
              <a:buNone/>
              <a:defRPr sz="1400" b="1"/>
            </a:lvl7pPr>
            <a:lvl8pPr marL="2856893" indent="0">
              <a:buNone/>
              <a:defRPr sz="1400" b="1"/>
            </a:lvl8pPr>
            <a:lvl9pPr marL="326502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7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353B7-50AB-465B-A0BC-0A25F66BB1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149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0EB55-9BAE-43B8-BCE0-2E7670E77B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279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0258E-7417-4F3B-BC72-8F2F583F7D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724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3058"/>
            <a:ext cx="3008313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128" indent="0">
              <a:buNone/>
              <a:defRPr sz="1000"/>
            </a:lvl2pPr>
            <a:lvl3pPr marL="816256" indent="0">
              <a:buNone/>
              <a:defRPr sz="900"/>
            </a:lvl3pPr>
            <a:lvl4pPr marL="1224384" indent="0">
              <a:buNone/>
              <a:defRPr sz="800"/>
            </a:lvl4pPr>
            <a:lvl5pPr marL="1632510" indent="0">
              <a:buNone/>
              <a:defRPr sz="800"/>
            </a:lvl5pPr>
            <a:lvl6pPr marL="2040639" indent="0">
              <a:buNone/>
              <a:defRPr sz="800"/>
            </a:lvl6pPr>
            <a:lvl7pPr marL="2448766" indent="0">
              <a:buNone/>
              <a:defRPr sz="800"/>
            </a:lvl7pPr>
            <a:lvl8pPr marL="2856893" indent="0">
              <a:buNone/>
              <a:defRPr sz="800"/>
            </a:lvl8pPr>
            <a:lvl9pPr marL="326502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6185D-6CA2-4CC2-AD5E-7AA7A50346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857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10"/>
            <a:ext cx="5486400" cy="5667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7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08128" indent="0">
              <a:buNone/>
              <a:defRPr sz="2500"/>
            </a:lvl2pPr>
            <a:lvl3pPr marL="816256" indent="0">
              <a:buNone/>
              <a:defRPr sz="2200"/>
            </a:lvl3pPr>
            <a:lvl4pPr marL="1224384" indent="0">
              <a:buNone/>
              <a:defRPr sz="1800"/>
            </a:lvl4pPr>
            <a:lvl5pPr marL="1632510" indent="0">
              <a:buNone/>
              <a:defRPr sz="1800"/>
            </a:lvl5pPr>
            <a:lvl6pPr marL="2040639" indent="0">
              <a:buNone/>
              <a:defRPr sz="1800"/>
            </a:lvl6pPr>
            <a:lvl7pPr marL="2448766" indent="0">
              <a:buNone/>
              <a:defRPr sz="1800"/>
            </a:lvl7pPr>
            <a:lvl8pPr marL="2856893" indent="0">
              <a:buNone/>
              <a:defRPr sz="1800"/>
            </a:lvl8pPr>
            <a:lvl9pPr marL="3265021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0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08128" indent="0">
              <a:buNone/>
              <a:defRPr sz="1000"/>
            </a:lvl2pPr>
            <a:lvl3pPr marL="816256" indent="0">
              <a:buNone/>
              <a:defRPr sz="900"/>
            </a:lvl3pPr>
            <a:lvl4pPr marL="1224384" indent="0">
              <a:buNone/>
              <a:defRPr sz="800"/>
            </a:lvl4pPr>
            <a:lvl5pPr marL="1632510" indent="0">
              <a:buNone/>
              <a:defRPr sz="800"/>
            </a:lvl5pPr>
            <a:lvl6pPr marL="2040639" indent="0">
              <a:buNone/>
              <a:defRPr sz="800"/>
            </a:lvl6pPr>
            <a:lvl7pPr marL="2448766" indent="0">
              <a:buNone/>
              <a:defRPr sz="800"/>
            </a:lvl7pPr>
            <a:lvl8pPr marL="2856893" indent="0">
              <a:buNone/>
              <a:defRPr sz="800"/>
            </a:lvl8pPr>
            <a:lvl9pPr marL="326502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138AF-AF76-4066-BF9D-C338293175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244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03BE-C7A4-4898-A8FE-436C3240DC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887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BE61-FBC5-4966-9512-F8FAF25A38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401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373F6-F4A6-413E-9723-C1C2935614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7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B6FE8-1F17-4E7F-98B3-6FBC9E89AB8F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8CD6-EA7B-423F-A4B0-0DAB1FF85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1D15-73A1-48B7-A590-AA62D7D99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858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3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6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7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8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0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B83A2-9D05-4729-BAA1-0367212A41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26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68B3-BBD6-4C48-A5B3-A9DD5DACB8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171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28" indent="0">
              <a:buNone/>
              <a:defRPr sz="1800" b="1"/>
            </a:lvl2pPr>
            <a:lvl3pPr marL="816256" indent="0">
              <a:buNone/>
              <a:defRPr sz="1600" b="1"/>
            </a:lvl3pPr>
            <a:lvl4pPr marL="1224384" indent="0">
              <a:buNone/>
              <a:defRPr sz="1400" b="1"/>
            </a:lvl4pPr>
            <a:lvl5pPr marL="1632510" indent="0">
              <a:buNone/>
              <a:defRPr sz="1400" b="1"/>
            </a:lvl5pPr>
            <a:lvl6pPr marL="2040639" indent="0">
              <a:buNone/>
              <a:defRPr sz="1400" b="1"/>
            </a:lvl6pPr>
            <a:lvl7pPr marL="2448766" indent="0">
              <a:buNone/>
              <a:defRPr sz="1400" b="1"/>
            </a:lvl7pPr>
            <a:lvl8pPr marL="2856893" indent="0">
              <a:buNone/>
              <a:defRPr sz="1400" b="1"/>
            </a:lvl8pPr>
            <a:lvl9pPr marL="326502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28" indent="0">
              <a:buNone/>
              <a:defRPr sz="1800" b="1"/>
            </a:lvl2pPr>
            <a:lvl3pPr marL="816256" indent="0">
              <a:buNone/>
              <a:defRPr sz="1600" b="1"/>
            </a:lvl3pPr>
            <a:lvl4pPr marL="1224384" indent="0">
              <a:buNone/>
              <a:defRPr sz="1400" b="1"/>
            </a:lvl4pPr>
            <a:lvl5pPr marL="1632510" indent="0">
              <a:buNone/>
              <a:defRPr sz="1400" b="1"/>
            </a:lvl5pPr>
            <a:lvl6pPr marL="2040639" indent="0">
              <a:buNone/>
              <a:defRPr sz="1400" b="1"/>
            </a:lvl6pPr>
            <a:lvl7pPr marL="2448766" indent="0">
              <a:buNone/>
              <a:defRPr sz="1400" b="1"/>
            </a:lvl7pPr>
            <a:lvl8pPr marL="2856893" indent="0">
              <a:buNone/>
              <a:defRPr sz="1400" b="1"/>
            </a:lvl8pPr>
            <a:lvl9pPr marL="3265021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353B7-50AB-465B-A0BC-0A25F66BB1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390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0EB55-9BAE-43B8-BCE0-2E7670E77B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901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0258E-7417-4F3B-BC72-8F2F583F7D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363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3"/>
            <a:ext cx="3008313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128" indent="0">
              <a:buNone/>
              <a:defRPr sz="1000"/>
            </a:lvl2pPr>
            <a:lvl3pPr marL="816256" indent="0">
              <a:buNone/>
              <a:defRPr sz="900"/>
            </a:lvl3pPr>
            <a:lvl4pPr marL="1224384" indent="0">
              <a:buNone/>
              <a:defRPr sz="800"/>
            </a:lvl4pPr>
            <a:lvl5pPr marL="1632510" indent="0">
              <a:buNone/>
              <a:defRPr sz="800"/>
            </a:lvl5pPr>
            <a:lvl6pPr marL="2040639" indent="0">
              <a:buNone/>
              <a:defRPr sz="800"/>
            </a:lvl6pPr>
            <a:lvl7pPr marL="2448766" indent="0">
              <a:buNone/>
              <a:defRPr sz="800"/>
            </a:lvl7pPr>
            <a:lvl8pPr marL="2856893" indent="0">
              <a:buNone/>
              <a:defRPr sz="800"/>
            </a:lvl8pPr>
            <a:lvl9pPr marL="326502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6185D-6CA2-4CC2-AD5E-7AA7A50346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586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5"/>
            <a:ext cx="5486400" cy="5667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7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08128" indent="0">
              <a:buNone/>
              <a:defRPr sz="2500"/>
            </a:lvl2pPr>
            <a:lvl3pPr marL="816256" indent="0">
              <a:buNone/>
              <a:defRPr sz="2200"/>
            </a:lvl3pPr>
            <a:lvl4pPr marL="1224384" indent="0">
              <a:buNone/>
              <a:defRPr sz="1800"/>
            </a:lvl4pPr>
            <a:lvl5pPr marL="1632510" indent="0">
              <a:buNone/>
              <a:defRPr sz="1800"/>
            </a:lvl5pPr>
            <a:lvl6pPr marL="2040639" indent="0">
              <a:buNone/>
              <a:defRPr sz="1800"/>
            </a:lvl6pPr>
            <a:lvl7pPr marL="2448766" indent="0">
              <a:buNone/>
              <a:defRPr sz="1800"/>
            </a:lvl7pPr>
            <a:lvl8pPr marL="2856893" indent="0">
              <a:buNone/>
              <a:defRPr sz="1800"/>
            </a:lvl8pPr>
            <a:lvl9pPr marL="3265021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08128" indent="0">
              <a:buNone/>
              <a:defRPr sz="1000"/>
            </a:lvl2pPr>
            <a:lvl3pPr marL="816256" indent="0">
              <a:buNone/>
              <a:defRPr sz="900"/>
            </a:lvl3pPr>
            <a:lvl4pPr marL="1224384" indent="0">
              <a:buNone/>
              <a:defRPr sz="800"/>
            </a:lvl4pPr>
            <a:lvl5pPr marL="1632510" indent="0">
              <a:buNone/>
              <a:defRPr sz="800"/>
            </a:lvl5pPr>
            <a:lvl6pPr marL="2040639" indent="0">
              <a:buNone/>
              <a:defRPr sz="800"/>
            </a:lvl6pPr>
            <a:lvl7pPr marL="2448766" indent="0">
              <a:buNone/>
              <a:defRPr sz="800"/>
            </a:lvl7pPr>
            <a:lvl8pPr marL="2856893" indent="0">
              <a:buNone/>
              <a:defRPr sz="800"/>
            </a:lvl8pPr>
            <a:lvl9pPr marL="326502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138AF-AF76-4066-BF9D-C338293175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3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03BE-C7A4-4898-A8FE-436C3240DC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806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BE61-FBC5-4966-9512-F8FAF25A38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7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508FF-89C4-4BDA-89EF-32B93D453AEA}" type="datetimeFigureOut">
              <a:rPr lang="ru-RU"/>
              <a:pPr>
                <a:defRPr/>
              </a:pPr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93DD89-E093-43F7-9167-5CE2C0A28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5" tIns="40812" rIns="81625" bIns="408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5" tIns="40812" rIns="81625" bIns="408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81625" tIns="40812" rIns="81625" bIns="4081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81625" tIns="40812" rIns="81625" bIns="4081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81625" tIns="40812" rIns="81625" bIns="4081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6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8128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6256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24384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3251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6095" indent="-3060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08" indent="-2550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19" indent="-20406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45" indent="-20406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574" indent="-20406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03" indent="-204064" algn="l" defTabSz="8162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830" indent="-204064" algn="l" defTabSz="8162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958" indent="-204064" algn="l" defTabSz="8162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085" indent="-204064" algn="l" defTabSz="8162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28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56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84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10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39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66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893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021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EBBF9C-2680-4582-85FA-7AC577CB5CD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A10C84-21BF-45EB-93D2-B81AE586330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88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508FF-89C4-4BDA-89EF-32B93D453A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93DD89-E093-43F7-9167-5CE2C0A280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5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508FF-89C4-4BDA-89EF-32B93D453A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93DD89-E093-43F7-9167-5CE2C0A280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6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508FF-89C4-4BDA-89EF-32B93D453A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93DD89-E093-43F7-9167-5CE2C0A280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6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5" tIns="40812" rIns="81625" bIns="408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5" tIns="40812" rIns="81625" bIns="408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81625" tIns="40812" rIns="81625" bIns="4081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E4C62E-7F1C-427F-9C91-99E0D20798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81625" tIns="40812" rIns="81625" bIns="4081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81625" tIns="40812" rIns="81625" bIns="4081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5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8128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6256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24384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3251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6095" indent="-3060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08" indent="-2550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19" indent="-20406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45" indent="-20406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574" indent="-20406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03" indent="-204064" algn="l" defTabSz="8162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830" indent="-204064" algn="l" defTabSz="8162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958" indent="-204064" algn="l" defTabSz="8162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085" indent="-204064" algn="l" defTabSz="8162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28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56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84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10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39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66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893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021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5" tIns="40812" rIns="81625" bIns="408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5" tIns="40812" rIns="81625" bIns="408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81625" tIns="40812" rIns="81625" bIns="4081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E4C62E-7F1C-427F-9C91-99E0D20798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81625" tIns="40812" rIns="81625" bIns="4081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81625" tIns="40812" rIns="81625" bIns="4081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6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8128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6256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24384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3251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6095" indent="-3060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08" indent="-2550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19" indent="-20406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45" indent="-20406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574" indent="-20406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03" indent="-204064" algn="l" defTabSz="8162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830" indent="-204064" algn="l" defTabSz="8162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958" indent="-204064" algn="l" defTabSz="8162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085" indent="-204064" algn="l" defTabSz="8162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28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56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84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10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39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66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893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021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5" tIns="40812" rIns="81625" bIns="408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5" tIns="40812" rIns="81625" bIns="408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81625" tIns="40812" rIns="81625" bIns="4081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E4C62E-7F1C-427F-9C91-99E0D20798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81625" tIns="40812" rIns="81625" bIns="4081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81625" tIns="40812" rIns="81625" bIns="4081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6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8128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6256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24384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3251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6095" indent="-3060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08" indent="-2550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19" indent="-20406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45" indent="-20406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574" indent="-20406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03" indent="-204064" algn="l" defTabSz="8162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830" indent="-204064" algn="l" defTabSz="8162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958" indent="-204064" algn="l" defTabSz="8162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085" indent="-204064" algn="l" defTabSz="8162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28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56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84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10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39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66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893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021" algn="l" defTabSz="8162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2592288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</a:t>
            </a:r>
            <a: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процесса реализации примерных рабочих программ в соответствии </a:t>
            </a:r>
            <a:b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обновленными ФГОС начального </a:t>
            </a:r>
            <a: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2AA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3861048"/>
            <a:ext cx="3600665" cy="262705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000" b="1" dirty="0" smtClean="0">
              <a:solidFill>
                <a:srgbClr val="02AA5C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Подготовила: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Яппарова Р.Р.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МОБУСОШ №2 г. Баймак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3068960"/>
            <a:ext cx="4392488" cy="34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74637"/>
            <a:ext cx="8856984" cy="63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62524" y="740702"/>
            <a:ext cx="8081476" cy="53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6" tIns="34278" rIns="68556" bIns="34278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000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ПРОЕКТ ПЛАНА МЕРОПРИЯТИЙ ГАУ ДПО ИРО РБ ПО МЕТОДИЧЕСКОМУ СОПРОВОЖДЕНИЮ ВВЕДЕНИЯ В ОБРАЗОВАТЕЛЬНЫЙ ПРОЦЕСС ОБНОВЛЕННЫХ ФГОС НОО И ООО</a:t>
            </a:r>
          </a:p>
          <a:p>
            <a:pPr algn="ctr" eaLnBrk="1" hangingPunct="1"/>
            <a:r>
              <a:rPr lang="ru-RU" sz="1000" b="1" dirty="0" smtClean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В ОБЩЕОБРАЗОВАТЕЛЬНЫХ ОРГАНИЗАЦИЯХ РЕСПУБЛИКИ БАШКОРТОСТАН</a:t>
            </a:r>
            <a:endParaRPr lang="ru-RU" sz="1000" b="1" dirty="0">
              <a:solidFill>
                <a:srgbClr val="1F497D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00" y="740704"/>
            <a:ext cx="522000" cy="90594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873410"/>
              </p:ext>
            </p:extLst>
          </p:nvPr>
        </p:nvGraphicFramePr>
        <p:xfrm>
          <a:off x="323536" y="1271592"/>
          <a:ext cx="8565925" cy="5146152"/>
        </p:xfrm>
        <a:graphic>
          <a:graphicData uri="http://schemas.openxmlformats.org/drawingml/2006/table">
            <a:tbl>
              <a:tblPr/>
              <a:tblGrid>
                <a:gridCol w="360041"/>
                <a:gridCol w="5400600"/>
                <a:gridCol w="1008112"/>
                <a:gridCol w="1797172"/>
              </a:tblGrid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5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5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18" marR="45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</a:p>
                  </a:txBody>
                  <a:tcPr marL="45218" marR="45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Срок проведения</a:t>
                      </a:r>
                    </a:p>
                  </a:txBody>
                  <a:tcPr marL="45218" marR="45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Ответственные</a:t>
                      </a:r>
                    </a:p>
                  </a:txBody>
                  <a:tcPr marL="45218" marR="45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Организация на официальном сайте ГАУ ДПО ИРО РБ форума педагогического профессионального сообщества Республики Башкортостан по проблемам введения в образовательный процесс обновленных ФГОС НОО и ООО и руководство его функционированием</a:t>
                      </a: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течение 2021/2022 учебного года</a:t>
                      </a: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Центр цифровой трансформации образования,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кафедры</a:t>
                      </a: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Методический семинар «Особенности обновленных ФГОС начального общего и основного общего образования»</a:t>
                      </a: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Сентябрь </a:t>
                      </a:r>
                      <a:r>
                        <a:rPr lang="ru-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Учебно-методический </a:t>
                      </a:r>
                      <a:r>
                        <a:rPr lang="ru-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отдел, кафедры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7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Вебинар</a:t>
                      </a:r>
                      <a:r>
                        <a:rPr lang="ru-RU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«Обновление содержания и методик преподавания предметной области «Русский язык и литература» в соответствии с требованиями обновленного ФГОС ООО»</a:t>
                      </a: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Сентябрь </a:t>
                      </a:r>
                      <a:r>
                        <a:rPr lang="ru-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Кафедра гуманитарного образования</a:t>
                      </a: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Вебинар</a:t>
                      </a:r>
                      <a:r>
                        <a:rPr lang="ru-RU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«Управленческие аспекты введения в образовательный процесс обновленных ФГОС НОО и ООО в школах Республики Башкортостан»</a:t>
                      </a: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Октябрь </a:t>
                      </a:r>
                      <a:r>
                        <a:rPr lang="ru-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Кафедра управления и профессионального образования</a:t>
                      </a: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Вебинар</a:t>
                      </a:r>
                      <a:r>
                        <a:rPr lang="ru-RU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«Обновление содержания и методик преподавания предметной области «Математика и информатика» в соответствии с требованиями обновленного ФГОС ООО»</a:t>
                      </a: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Ноябрь </a:t>
                      </a:r>
                      <a:r>
                        <a:rPr lang="ru-RU" sz="15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5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Кафедра </a:t>
                      </a:r>
                      <a:r>
                        <a:rPr lang="ru-RU" sz="15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естественно-научного</a:t>
                      </a:r>
                      <a:r>
                        <a:rPr lang="ru-RU" sz="15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образования</a:t>
                      </a: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b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11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56660"/>
            <a:ext cx="522000" cy="905941"/>
          </a:xfrm>
          <a:prstGeom prst="rect">
            <a:avLst/>
          </a:prstGeom>
          <a:effectLst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639426"/>
              </p:ext>
            </p:extLst>
          </p:nvPr>
        </p:nvGraphicFramePr>
        <p:xfrm>
          <a:off x="539552" y="740489"/>
          <a:ext cx="8424936" cy="8349491"/>
        </p:xfrm>
        <a:graphic>
          <a:graphicData uri="http://schemas.openxmlformats.org/drawingml/2006/table">
            <a:tbl>
              <a:tblPr/>
              <a:tblGrid>
                <a:gridCol w="288032"/>
                <a:gridCol w="4680520"/>
                <a:gridCol w="1008112"/>
                <a:gridCol w="2448272"/>
              </a:tblGrid>
              <a:tr h="1043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</a:t>
                      </a: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97" marR="44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мероприятия</a:t>
                      </a:r>
                    </a:p>
                  </a:txBody>
                  <a:tcPr marL="44397" marR="44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Срок проведения</a:t>
                      </a:r>
                    </a:p>
                  </a:txBody>
                  <a:tcPr marL="44397" marR="44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Ответственные</a:t>
                      </a:r>
                    </a:p>
                  </a:txBody>
                  <a:tcPr marL="44397" marR="44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</a:t>
                      </a:r>
                    </a:p>
                  </a:txBody>
                  <a:tcPr marL="44397" marR="44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Вебинар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«Обновление содержания и методик преподавания предметной области «Общественно-научные предметы» в соответствии с требованиями обновленного ФГОС ООО»</a:t>
                      </a:r>
                    </a:p>
                  </a:txBody>
                  <a:tcPr marL="44397" marR="44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Декабрь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2021 г.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97" marR="44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Кафедра гуманитарного образования (предметы «История»,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Обществознание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»),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кафедра </a:t>
                      </a: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естественно-научного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образования (предмет «География»)</a:t>
                      </a:r>
                    </a:p>
                  </a:txBody>
                  <a:tcPr marL="44397" marR="44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6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</a:t>
                      </a:r>
                    </a:p>
                  </a:txBody>
                  <a:tcPr marL="44397" marR="44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Вебинар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«Обновление содержания и методик преподавания предметов начального общего образования в соответствии с требованиями обновленного ФГОС НОО»</a:t>
                      </a:r>
                    </a:p>
                  </a:txBody>
                  <a:tcPr marL="44397" marR="44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Декабрь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2021 г.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97" marR="44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Кафедра дошкольного и начального образования</a:t>
                      </a:r>
                    </a:p>
                  </a:txBody>
                  <a:tcPr marL="44397" marR="44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8.</a:t>
                      </a:r>
                    </a:p>
                  </a:txBody>
                  <a:tcPr marL="44397" marR="44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Вебинар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«Обновление содержания и методики преподавания предметной области «Физическая культура и основы безопасности жизнедеятельности» в соответствии с требованиями обновленного ФГОС ООО»</a:t>
                      </a:r>
                    </a:p>
                  </a:txBody>
                  <a:tcPr marL="44397" marR="44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Январь </a:t>
                      </a: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2022 г.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97" marR="44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Кафедра педагогики, психологии и </a:t>
                      </a: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здоровьесбережения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97" marR="44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9.</a:t>
                      </a:r>
                    </a:p>
                  </a:txBody>
                  <a:tcPr marL="44397" marR="44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Вебинар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«Обновление содержания и методик преподавания предметной области «Иностранные языки» в соответствии с требованиями обновленного ФГОС ООО»</a:t>
                      </a:r>
                    </a:p>
                  </a:txBody>
                  <a:tcPr marL="44397" marR="44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Январь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2022 г.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97" marR="44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Кафедра гуманитарного образования</a:t>
                      </a:r>
                    </a:p>
                  </a:txBody>
                  <a:tcPr marL="44397" marR="44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6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10.</a:t>
                      </a:r>
                    </a:p>
                  </a:txBody>
                  <a:tcPr marL="44397" marR="44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Вебинар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«Обновление содержания и методик преподавания предметной области «</a:t>
                      </a: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Естественно-научные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предметы» в соответствии с требованиями обновленного ФГОС ООО»</a:t>
                      </a:r>
                    </a:p>
                  </a:txBody>
                  <a:tcPr marL="44397" marR="44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Февраль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2022 г.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397" marR="44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Кафедра </a:t>
                      </a: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естественно-научного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образования</a:t>
                      </a:r>
                    </a:p>
                  </a:txBody>
                  <a:tcPr marL="44397" marR="44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501344"/>
            <a:ext cx="2133600" cy="365125"/>
          </a:xfrm>
        </p:spPr>
        <p:txBody>
          <a:bodyPr/>
          <a:lstStyle/>
          <a:p>
            <a:pPr>
              <a:defRPr/>
            </a:pPr>
            <a:fld id="{148ECE58-DD8F-41A7-82C0-941C977FA5B8}" type="slidenum">
              <a:rPr lang="ru-RU" b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12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56660"/>
            <a:ext cx="522000" cy="905941"/>
          </a:xfrm>
          <a:prstGeom prst="rect">
            <a:avLst/>
          </a:prstGeom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425774"/>
              </p:ext>
            </p:extLst>
          </p:nvPr>
        </p:nvGraphicFramePr>
        <p:xfrm>
          <a:off x="611563" y="590491"/>
          <a:ext cx="8424935" cy="5740275"/>
        </p:xfrm>
        <a:graphic>
          <a:graphicData uri="http://schemas.openxmlformats.org/drawingml/2006/table">
            <a:tbl>
              <a:tblPr/>
              <a:tblGrid>
                <a:gridCol w="388264"/>
                <a:gridCol w="5084344"/>
                <a:gridCol w="1224136"/>
                <a:gridCol w="1728191"/>
              </a:tblGrid>
              <a:tr h="763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</a:t>
                      </a: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18" marR="45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мероприятия</a:t>
                      </a:r>
                    </a:p>
                  </a:txBody>
                  <a:tcPr marL="45218" marR="45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Срок проведения</a:t>
                      </a:r>
                    </a:p>
                  </a:txBody>
                  <a:tcPr marL="45218" marR="45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Ответственные</a:t>
                      </a:r>
                    </a:p>
                  </a:txBody>
                  <a:tcPr marL="45218" marR="45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6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11.</a:t>
                      </a: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Педагогическая панорама «Тренды современного образования в контексте обновленных ФГОС НОО и ООО в общеобразовательных организациях Республики Башкортостан»</a:t>
                      </a: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Февраль </a:t>
                      </a: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2022 г.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Кафедра педагогики, психологии и здоровьесбережения</a:t>
                      </a: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6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12.</a:t>
                      </a: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Вебинар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«Обновление содержания и методики преподавания предметной области «Технология» в соответствии с требованиями обновленного ФГОС ООО»</a:t>
                      </a: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Март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2022 г.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Кафедра педагогики, психологии и здоровьесбережения</a:t>
                      </a: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13.</a:t>
                      </a: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Вебинар «Обновление содержания и методик преподавания предметной области «Искусство» в соответствии с требованиями обновленного ФГОС ООО»</a:t>
                      </a: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Март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2022 г.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Кафедра гуманитарного образования</a:t>
                      </a: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6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14.</a:t>
                      </a: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Форсайт-сессия «Инновационные стратегии в научно-методическом сопровождении образовательного процесса школы третьего тысячелетия»</a:t>
                      </a: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Март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2022 г.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Кафедра педагогики, психологии и </a:t>
                      </a: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здоровьесбережения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218" marR="45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520260"/>
            <a:ext cx="2133600" cy="365125"/>
          </a:xfrm>
        </p:spPr>
        <p:txBody>
          <a:bodyPr/>
          <a:lstStyle/>
          <a:p>
            <a:pPr>
              <a:defRPr/>
            </a:pPr>
            <a:fld id="{148ECE58-DD8F-41A7-82C0-941C977FA5B8}" type="slidenum">
              <a:rPr lang="ru-RU" b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13</a:t>
            </a:fld>
            <a:endParaRPr lang="ru-RU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820472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17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62013"/>
            <a:ext cx="8352928" cy="566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96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08721"/>
            <a:ext cx="7772400" cy="2880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3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446" y="260648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Отличие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обновленных ФГОС от прежних стандартов</a:t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Отличия ФГОС первого и второго поколения">
            <a:extLst>
              <a:ext uri="{FF2B5EF4-FFF2-40B4-BE49-F238E27FC236}">
                <a16:creationId xmlns:a16="http://schemas.microsoft.com/office/drawing/2014/main" xmlns="" id="{6256CC4B-DCFB-4C69-A8E8-41FA93C0FCA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" t="14270" r="5453" b="697"/>
          <a:stretch>
            <a:fillRect/>
          </a:stretch>
        </p:blipFill>
        <p:spPr bwMode="auto">
          <a:xfrm>
            <a:off x="444374" y="1628800"/>
            <a:ext cx="3911602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AA945A-33DE-493E-9CDB-0C672EEA35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1"/>
          <a:stretch>
            <a:fillRect/>
          </a:stretch>
        </p:blipFill>
        <p:spPr bwMode="auto">
          <a:xfrm>
            <a:off x="4139952" y="1628800"/>
            <a:ext cx="4680520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5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52EE67E-2AB2-4911-B34D-D6EFE39C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0800000" flipV="1">
            <a:off x="323528" y="548680"/>
            <a:ext cx="8064896" cy="3528392"/>
          </a:xfrm>
        </p:spPr>
        <p:txBody>
          <a:bodyPr vert="horz"/>
          <a:lstStyle/>
          <a:p>
            <a:pPr algn="just"/>
            <a:endParaRPr lang="ru-RU" dirty="0">
              <a:solidFill>
                <a:srgbClr val="33996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33996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33996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Обновленные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ФГОС, основанные на деятельностном подходе, ставят четкие цели формирования предметных и общекультурных компетентностей и развития личностных качеств, необходимых для решения повседневных и нетиповых задач,  для адекватной ориентации человека в окружающем мире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42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4BACC6">
                    <a:lumMod val="75000"/>
                  </a:srgbClr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4BACC6">
                    <a:lumMod val="75000"/>
                  </a:srgbClr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4BACC6">
                    <a:lumMod val="75000"/>
                  </a:srgbClr>
                </a:solidFill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4BACC6">
                    <a:lumMod val="75000"/>
                  </a:srgbClr>
                </a:solidFill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74637"/>
            <a:ext cx="8784976" cy="658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0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58219"/>
          </a:xfrm>
        </p:spPr>
        <p:txBody>
          <a:bodyPr/>
          <a:lstStyle/>
          <a:p>
            <a:pPr eaLnBrk="1" hangingPunct="1"/>
            <a:r>
              <a:rPr lang="ru-RU" sz="2000" b="1" dirty="0">
                <a:solidFill>
                  <a:schemeClr val="tx2"/>
                </a:solidFill>
                <a:latin typeface="Arial" charset="0"/>
              </a:rPr>
              <a:t>ОБЯЗАТЕЛЬНЫЕ ДЛЯ ИЗУЧЕНИЯ ПРЕДМЕТНЫЕ ОБЛАСТИ </a:t>
            </a:r>
            <a:br>
              <a:rPr lang="ru-RU" sz="2000" b="1" dirty="0">
                <a:solidFill>
                  <a:schemeClr val="tx2"/>
                </a:solidFill>
                <a:latin typeface="Arial" charset="0"/>
              </a:rPr>
            </a:br>
            <a:r>
              <a:rPr lang="ru-RU" sz="2000" b="1" dirty="0">
                <a:solidFill>
                  <a:schemeClr val="tx2"/>
                </a:solidFill>
                <a:latin typeface="Arial" charset="0"/>
              </a:rPr>
              <a:t>И УЧЕБНЫЕ ПРЕДМЕТЫ УЧЕБНОГО ПЛАНА ПРОГРАММЫ НАЧАЛЬНОГО ОБЩЕГО ОБРАЗОВАНИЯ ПО ФГОС НОО</a:t>
            </a:r>
            <a:r>
              <a:rPr lang="ru-RU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b="1" dirty="0">
                <a:solidFill>
                  <a:schemeClr val="tx2"/>
                </a:solidFill>
                <a:latin typeface="Arial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124648"/>
              </p:ext>
            </p:extLst>
          </p:nvPr>
        </p:nvGraphicFramePr>
        <p:xfrm>
          <a:off x="457200" y="1600203"/>
          <a:ext cx="8280920" cy="4853140"/>
        </p:xfrm>
        <a:graphic>
          <a:graphicData uri="http://schemas.openxmlformats.org/drawingml/2006/table">
            <a:tbl>
              <a:tblPr/>
              <a:tblGrid>
                <a:gridCol w="3869214"/>
                <a:gridCol w="4411706"/>
              </a:tblGrid>
              <a:tr h="346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Предметные области</a:t>
                      </a:r>
                    </a:p>
                  </a:txBody>
                  <a:tcPr marL="50504" marR="50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Учебные предметы</a:t>
                      </a:r>
                    </a:p>
                  </a:txBody>
                  <a:tcPr marL="50504" marR="50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Русский язык и литературное чтение</a:t>
                      </a:r>
                    </a:p>
                  </a:txBody>
                  <a:tcPr marL="50504" marR="50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Русский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язык, Литературное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чтение</a:t>
                      </a:r>
                    </a:p>
                  </a:txBody>
                  <a:tcPr marL="50504" marR="50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Родной язык и литературное чтение на родном языке</a:t>
                      </a:r>
                    </a:p>
                  </a:txBody>
                  <a:tcPr marL="50504" marR="50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Родной язык и (или) государственный язык республики Российской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Федерации, Литературное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чтение на родном языке</a:t>
                      </a:r>
                    </a:p>
                  </a:txBody>
                  <a:tcPr marL="50504" marR="50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Иностранный язык</a:t>
                      </a:r>
                    </a:p>
                  </a:txBody>
                  <a:tcPr marL="50504" marR="50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Иностранный язык</a:t>
                      </a:r>
                    </a:p>
                  </a:txBody>
                  <a:tcPr marL="50504" marR="50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Математика и информатика</a:t>
                      </a:r>
                    </a:p>
                  </a:txBody>
                  <a:tcPr marL="50504" marR="50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Математика</a:t>
                      </a:r>
                    </a:p>
                  </a:txBody>
                  <a:tcPr marL="50504" marR="50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Обществознание и естествознание («окружающий мир»)</a:t>
                      </a:r>
                    </a:p>
                  </a:txBody>
                  <a:tcPr marL="50504" marR="50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Окружающий мир</a:t>
                      </a:r>
                    </a:p>
                  </a:txBody>
                  <a:tcPr marL="50504" marR="50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Основы религиозных культур и светской этики</a:t>
                      </a:r>
                    </a:p>
                  </a:txBody>
                  <a:tcPr marL="50504" marR="50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Основы религиозных культур и светской этики</a:t>
                      </a:r>
                    </a:p>
                  </a:txBody>
                  <a:tcPr marL="50504" marR="50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Искусство</a:t>
                      </a:r>
                    </a:p>
                  </a:txBody>
                  <a:tcPr marL="50504" marR="50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Изобразительное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искусство, Музыка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504" marR="50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Технология</a:t>
                      </a:r>
                    </a:p>
                  </a:txBody>
                  <a:tcPr marL="50504" marR="50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Технология</a:t>
                      </a:r>
                    </a:p>
                  </a:txBody>
                  <a:tcPr marL="50504" marR="50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Физическая культура</a:t>
                      </a:r>
                    </a:p>
                  </a:txBody>
                  <a:tcPr marL="50504" marR="50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Физическая культура</a:t>
                      </a:r>
                    </a:p>
                  </a:txBody>
                  <a:tcPr marL="50504" marR="505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0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19004" y="5258885"/>
            <a:ext cx="3132439" cy="420144"/>
          </a:xfr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www.instrao.ru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0853" y="1772825"/>
            <a:ext cx="783347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Готовы </a:t>
            </a: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сотрудничеству!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22004" y="709150"/>
            <a:ext cx="65" cy="296229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904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3" name="Текст 5"/>
          <p:cNvSpPr txBox="1">
            <a:spLocks/>
          </p:cNvSpPr>
          <p:nvPr/>
        </p:nvSpPr>
        <p:spPr>
          <a:xfrm>
            <a:off x="811585" y="4665197"/>
            <a:ext cx="3132439" cy="4201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4000">
                <a:solidFill>
                  <a:srgbClr val="41708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1200"/>
            </a:lvl2pPr>
            <a:lvl3pPr indent="0">
              <a:spcBef>
                <a:spcPct val="20000"/>
              </a:spcBef>
              <a:buFont typeface="Arial" pitchFamily="34" charset="0"/>
              <a:buNone/>
              <a:defRPr sz="1000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900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900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900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900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900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900"/>
            </a:lvl9pPr>
          </a:lstStyle>
          <a:p>
            <a:pPr fontAlgn="auto"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</a:rPr>
              <a:t>info@instrao.ru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CCF239E9-8EB8-A040-A639-0B44CBC864B9}"/>
              </a:ext>
            </a:extLst>
          </p:cNvPr>
          <p:cNvCxnSpPr/>
          <p:nvPr/>
        </p:nvCxnSpPr>
        <p:spPr>
          <a:xfrm>
            <a:off x="0" y="1754817"/>
            <a:ext cx="2843808" cy="18011"/>
          </a:xfrm>
          <a:prstGeom prst="line">
            <a:avLst/>
          </a:prstGeom>
          <a:ln w="15875">
            <a:solidFill>
              <a:srgbClr val="3A6E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>
            <a:extLst>
              <a:ext uri="{FF2B5EF4-FFF2-40B4-BE49-F238E27FC236}">
                <a16:creationId xmlns="" xmlns:a16="http://schemas.microsoft.com/office/drawing/2014/main" id="{6265180F-36E2-E34C-A3F5-035D3DBD5080}"/>
              </a:ext>
            </a:extLst>
          </p:cNvPr>
          <p:cNvSpPr txBox="1">
            <a:spLocks/>
          </p:cNvSpPr>
          <p:nvPr/>
        </p:nvSpPr>
        <p:spPr>
          <a:xfrm>
            <a:off x="968760" y="1104651"/>
            <a:ext cx="3132439" cy="4201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21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ФГБНУ ИСРО РАО</a:t>
            </a:r>
            <a:endParaRPr lang="en-US" sz="2100" b="1" dirty="0">
              <a:solidFill>
                <a:srgbClr val="6D27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5BE4954-39BB-114D-9272-6434D6F273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7" y="4073747"/>
            <a:ext cx="435068" cy="4312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50FE258-7507-B045-86D4-6F71B1AE45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6" y="4613207"/>
            <a:ext cx="431252" cy="4312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E11ED5DF-E93E-5149-B22D-A94A634F92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6" y="5260883"/>
            <a:ext cx="431252" cy="43506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DED801D-8888-6848-A38F-B5AF51D211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3" y="3342051"/>
            <a:ext cx="431252" cy="431252"/>
          </a:xfrm>
          <a:prstGeom prst="rect">
            <a:avLst/>
          </a:prstGeom>
        </p:spPr>
      </p:pic>
      <p:sp>
        <p:nvSpPr>
          <p:cNvPr id="24" name="Текст 5">
            <a:extLst>
              <a:ext uri="{FF2B5EF4-FFF2-40B4-BE49-F238E27FC236}">
                <a16:creationId xmlns="" xmlns:a16="http://schemas.microsoft.com/office/drawing/2014/main" id="{77732139-4E20-9145-BD0F-024979FF5A17}"/>
              </a:ext>
            </a:extLst>
          </p:cNvPr>
          <p:cNvSpPr txBox="1">
            <a:spLocks/>
          </p:cNvSpPr>
          <p:nvPr/>
        </p:nvSpPr>
        <p:spPr>
          <a:xfrm>
            <a:off x="811585" y="4125307"/>
            <a:ext cx="3132439" cy="4201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4000">
                <a:solidFill>
                  <a:srgbClr val="41708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1200"/>
            </a:lvl2pPr>
            <a:lvl3pPr indent="0">
              <a:spcBef>
                <a:spcPct val="20000"/>
              </a:spcBef>
              <a:buFont typeface="Arial" pitchFamily="34" charset="0"/>
              <a:buNone/>
              <a:defRPr sz="1000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900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900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900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900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900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900"/>
            </a:lvl9pPr>
          </a:lstStyle>
          <a:p>
            <a:pPr fontAlgn="auto"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</a:rPr>
              <a:t>+7(495)621-33-74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5" name="Текст 5">
            <a:extLst>
              <a:ext uri="{FF2B5EF4-FFF2-40B4-BE49-F238E27FC236}">
                <a16:creationId xmlns="" xmlns:a16="http://schemas.microsoft.com/office/drawing/2014/main" id="{66DF3BB3-9ED7-D34D-A55E-52D7EF2FAB8F}"/>
              </a:ext>
            </a:extLst>
          </p:cNvPr>
          <p:cNvSpPr txBox="1">
            <a:spLocks/>
          </p:cNvSpPr>
          <p:nvPr/>
        </p:nvSpPr>
        <p:spPr>
          <a:xfrm>
            <a:off x="811582" y="3266539"/>
            <a:ext cx="2670386" cy="4201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4000">
                <a:solidFill>
                  <a:srgbClr val="41708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1200"/>
            </a:lvl2pPr>
            <a:lvl3pPr indent="0">
              <a:spcBef>
                <a:spcPct val="20000"/>
              </a:spcBef>
              <a:buFont typeface="Arial" pitchFamily="34" charset="0"/>
              <a:buNone/>
              <a:defRPr sz="1000"/>
            </a:lvl3pPr>
            <a:lvl4pPr indent="0">
              <a:spcBef>
                <a:spcPct val="20000"/>
              </a:spcBef>
              <a:buFont typeface="Arial" pitchFamily="34" charset="0"/>
              <a:buNone/>
              <a:defRPr sz="900"/>
            </a:lvl4pPr>
            <a:lvl5pPr indent="0">
              <a:spcBef>
                <a:spcPct val="20000"/>
              </a:spcBef>
              <a:buFont typeface="Arial" pitchFamily="34" charset="0"/>
              <a:buNone/>
              <a:defRPr sz="900"/>
            </a:lvl5pPr>
            <a:lvl6pPr indent="0">
              <a:spcBef>
                <a:spcPct val="20000"/>
              </a:spcBef>
              <a:buFont typeface="Arial" pitchFamily="34" charset="0"/>
              <a:buNone/>
              <a:defRPr sz="900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900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900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900"/>
            </a:lvl9pPr>
          </a:lstStyle>
          <a:p>
            <a:pPr fontAlgn="auto"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</a:rPr>
              <a:t>105062</a:t>
            </a:r>
            <a:r>
              <a:rPr lang="ru-RU" sz="1800" dirty="0">
                <a:solidFill>
                  <a:prstClr val="black"/>
                </a:solidFill>
              </a:rPr>
              <a:t>, г. Москва, 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ул. Жуковского, </a:t>
            </a:r>
            <a:r>
              <a:rPr lang="en-US" sz="1800" dirty="0">
                <a:solidFill>
                  <a:prstClr val="black"/>
                </a:solidFill>
              </a:rPr>
              <a:t>16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5620" y="75233"/>
            <a:ext cx="4925938" cy="27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7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32670"/>
            <a:ext cx="8507288" cy="588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706091"/>
          </a:xfrm>
        </p:spPr>
        <p:txBody>
          <a:bodyPr/>
          <a:lstStyle/>
          <a:p>
            <a:pPr lvl="0"/>
            <a:r>
              <a:rPr lang="ru-RU" sz="1700" b="1" dirty="0" smtClean="0">
                <a:solidFill>
                  <a:srgbClr val="1F497D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1700" b="1" dirty="0" smtClean="0">
                <a:solidFill>
                  <a:srgbClr val="1F497D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1700" b="1" dirty="0">
                <a:solidFill>
                  <a:srgbClr val="1F497D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1700" b="1" dirty="0">
                <a:solidFill>
                  <a:srgbClr val="1F497D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4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САЙТ ФГБНУ «ИНСТИТУТ СТРАТЕГИИ РАЗВИТИЯ ОБРАЗОВАНИЯ РАО» (</a:t>
            </a:r>
            <a:r>
              <a:rPr lang="en-US" sz="24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https://www.instrao.ru</a:t>
            </a:r>
            <a:r>
              <a:rPr lang="ru-RU" sz="24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br>
              <a:rPr lang="ru-RU" sz="24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9"/>
            <a:ext cx="807524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66131"/>
          </a:xfrm>
        </p:spPr>
        <p:txBody>
          <a:bodyPr rtlCol="0">
            <a:normAutofit fontScale="90000"/>
          </a:bodyPr>
          <a:lstStyle/>
          <a:p>
            <a:pPr lvl="0"/>
            <a:r>
              <a:rPr lang="ru-RU" sz="1800" b="1" dirty="0" smtClean="0">
                <a:solidFill>
                  <a:srgbClr val="1F497D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1800" b="1" dirty="0" smtClean="0">
                <a:solidFill>
                  <a:srgbClr val="1F497D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1800" b="1" dirty="0">
                <a:solidFill>
                  <a:srgbClr val="1F497D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ru-RU" sz="1800" b="1" dirty="0">
                <a:solidFill>
                  <a:srgbClr val="1F497D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2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ПРОЕКТЫ </a:t>
            </a:r>
            <a:r>
              <a:rPr lang="ru-RU" sz="2200" b="1" dirty="0">
                <a:solidFill>
                  <a:srgbClr val="1F497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ПРИМЕРНЫХ РАБОЧИХ ПРОГРАММ </a:t>
            </a:r>
            <a:br>
              <a:rPr lang="ru-RU" sz="2200" b="1" dirty="0">
                <a:solidFill>
                  <a:srgbClr val="1F497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1F497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УЧЕБНЫМ ПРЕДМЕТАМ</a:t>
            </a:r>
            <a:br>
              <a:rPr lang="ru-RU" sz="2200" b="1" dirty="0">
                <a:solidFill>
                  <a:srgbClr val="1F497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1412775"/>
            <a:ext cx="7632848" cy="511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Z_1_Оператив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Z_1_Оператив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Z_1_Оператив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Z_1_Оператив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629</Words>
  <Application>Microsoft Office PowerPoint</Application>
  <PresentationFormat>Экран (4:3)</PresentationFormat>
  <Paragraphs>128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Тема Office</vt:lpstr>
      <vt:lpstr>Z_1_Оперативка</vt:lpstr>
      <vt:lpstr>3_Тема Office</vt:lpstr>
      <vt:lpstr>1_Тема Office</vt:lpstr>
      <vt:lpstr>2_Тема Office</vt:lpstr>
      <vt:lpstr>4_Тема Office</vt:lpstr>
      <vt:lpstr>1_Z_1_Оперативка</vt:lpstr>
      <vt:lpstr>2_Z_1_Оперативка</vt:lpstr>
      <vt:lpstr>3_Z_1_Оперативка</vt:lpstr>
      <vt:lpstr>             Методическое сопровождение процесса реализации примерных рабочих программ в соответствии  с обновленными ФГОС начального образования.             </vt:lpstr>
      <vt:lpstr> Отличие обновленных ФГОС от прежних стандартов </vt:lpstr>
      <vt:lpstr>Презентация PowerPoint</vt:lpstr>
      <vt:lpstr>  </vt:lpstr>
      <vt:lpstr>ОБЯЗАТЕЛЬНЫЕ ДЛЯ ИЗУЧЕНИЯ ПРЕДМЕТНЫЕ ОБЛАСТИ  И УЧЕБНЫЕ ПРЕДМЕТЫ УЧЕБНОГО ПЛАНА ПРОГРАММЫ НАЧАЛЬНОГО ОБЩЕГО ОБРАЗОВАНИЯ ПО ФГОС НОО </vt:lpstr>
      <vt:lpstr>Презентация PowerPoint</vt:lpstr>
      <vt:lpstr>Презентация PowerPoint</vt:lpstr>
      <vt:lpstr>  САЙТ ФГБНУ «ИНСТИТУТ СТРАТЕГИИ РАЗВИТИЯ ОБРАЗОВАНИЯ РАО» (https://www.instrao.ru) </vt:lpstr>
      <vt:lpstr>  ПРОЕКТЫ ПРИМЕРНЫХ РАБОЧИХ ПРОГРАММ  ПО УЧЕБНЫМ ПРЕДМЕТАМ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основная общеобразовательная школа №16 с.Гыршелун</dc:title>
  <dc:creator>DNS</dc:creator>
  <cp:lastModifiedBy>МОБУ СОШ № 2</cp:lastModifiedBy>
  <cp:revision>26</cp:revision>
  <cp:lastPrinted>2021-09-09T16:56:17Z</cp:lastPrinted>
  <dcterms:modified xsi:type="dcterms:W3CDTF">2022-01-25T17:42:28Z</dcterms:modified>
</cp:coreProperties>
</file>